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A75-C472-45C1-9D4B-48BC77F47990}" type="datetimeFigureOut">
              <a:rPr lang="en-US" smtClean="0"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3F88-A6B1-4647-B300-C65B41E5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432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A75-C472-45C1-9D4B-48BC77F47990}" type="datetimeFigureOut">
              <a:rPr lang="en-US" smtClean="0"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3F88-A6B1-4647-B300-C65B41E5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60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A75-C472-45C1-9D4B-48BC77F47990}" type="datetimeFigureOut">
              <a:rPr lang="en-US" smtClean="0"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3F88-A6B1-4647-B300-C65B41E5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4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A75-C472-45C1-9D4B-48BC77F47990}" type="datetimeFigureOut">
              <a:rPr lang="en-US" smtClean="0"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3F88-A6B1-4647-B300-C65B41E5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51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A75-C472-45C1-9D4B-48BC77F47990}" type="datetimeFigureOut">
              <a:rPr lang="en-US" smtClean="0"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3F88-A6B1-4647-B300-C65B41E5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905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A75-C472-45C1-9D4B-48BC77F47990}" type="datetimeFigureOut">
              <a:rPr lang="en-US" smtClean="0"/>
              <a:t>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3F88-A6B1-4647-B300-C65B41E5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637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A75-C472-45C1-9D4B-48BC77F47990}" type="datetimeFigureOut">
              <a:rPr lang="en-US" smtClean="0"/>
              <a:t>2/10/2013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3F88-A6B1-4647-B300-C65B41E5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100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A75-C472-45C1-9D4B-48BC77F47990}" type="datetimeFigureOut">
              <a:rPr lang="en-US" smtClean="0"/>
              <a:t>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3F88-A6B1-4647-B300-C65B41E5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197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A75-C472-45C1-9D4B-48BC77F47990}" type="datetimeFigureOut">
              <a:rPr lang="en-US" smtClean="0"/>
              <a:t>2/10/2013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3F88-A6B1-4647-B300-C65B41E5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217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A75-C472-45C1-9D4B-48BC77F47990}" type="datetimeFigureOut">
              <a:rPr lang="en-US" smtClean="0"/>
              <a:t>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3F88-A6B1-4647-B300-C65B41E5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074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A75-C472-45C1-9D4B-48BC77F47990}" type="datetimeFigureOut">
              <a:rPr lang="en-US" smtClean="0"/>
              <a:t>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3F88-A6B1-4647-B300-C65B41E5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738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1FA75-C472-45C1-9D4B-48BC77F47990}" type="datetimeFigureOut">
              <a:rPr lang="en-US" smtClean="0"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83F88-A6B1-4647-B300-C65B41E5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24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gram Files (x86)\Microsoft Office\MEDIA\CAGCAT10\j0230876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-24213"/>
            <a:ext cx="6858000" cy="690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2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Toshiba-User</dc:creator>
  <cp:lastModifiedBy>Toshiba-User</cp:lastModifiedBy>
  <cp:revision>1</cp:revision>
  <dcterms:created xsi:type="dcterms:W3CDTF">2013-02-11T02:22:28Z</dcterms:created>
  <dcterms:modified xsi:type="dcterms:W3CDTF">2013-02-11T02:24:18Z</dcterms:modified>
</cp:coreProperties>
</file>